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  <p:sldMasterId id="2147484109" r:id="rId2"/>
    <p:sldMasterId id="2147484145" r:id="rId3"/>
    <p:sldMasterId id="2147484163" r:id="rId4"/>
    <p:sldMasterId id="2147484181" r:id="rId5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01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08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29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0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87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20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368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89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52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867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00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17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178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01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585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58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447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13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340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487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603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30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153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94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278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269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57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90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555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91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731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897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07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12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842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323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205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115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332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523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039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219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547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66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415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007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010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606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937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005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296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49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22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278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38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6903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22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9905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3150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641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528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152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321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6453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05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83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2075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7150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1450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936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1918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5265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4631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102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4855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9104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51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6008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9047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61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955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6083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62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09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8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204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0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02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  <p:sldLayoutId id="214748418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2816A5-44A1-4B7E-A96C-390EA33D3A21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C03DDC-A556-4CE2-B7AF-F7A1D215B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60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  <p:sldLayoutId id="2147484196" r:id="rId15"/>
    <p:sldLayoutId id="2147484197" r:id="rId16"/>
    <p:sldLayoutId id="214748419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è¦åä¿å¥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414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062574" y="221381"/>
            <a:ext cx="8690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/>
              <a:t>保護眼睛</a:t>
            </a:r>
            <a:endParaRPr lang="zh-TW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9045510" y="3156437"/>
            <a:ext cx="820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/>
              <a:t>的方法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69842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289" y="258021"/>
            <a:ext cx="9066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0" i="0" dirty="0" smtClean="0"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雙眼休息很重要</a:t>
            </a:r>
            <a:r>
              <a:rPr lang="en-US" altLang="zh-TW" sz="4800" b="0" i="0" dirty="0" smtClean="0"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,</a:t>
            </a:r>
            <a:r>
              <a:rPr lang="zh-TW" altLang="en-US" sz="4800" b="0" i="0" dirty="0" smtClean="0"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晚上熬夜眼睛勞</a:t>
            </a:r>
            <a:endParaRPr lang="zh-TW" altLang="en-US" sz="48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2050" name="Picture 2" descr="ãè¦åä¿å¥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5" y="1995055"/>
            <a:ext cx="8137237" cy="4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995029" y="1089018"/>
            <a:ext cx="928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晚上不熬夜  要讓雙眼好好休息</a:t>
            </a:r>
            <a:endParaRPr lang="zh-TW" altLang="en-US" sz="48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97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ãè¦åä¿å¥ãçåçæå°çµæ"/>
          <p:cNvSpPr>
            <a:spLocks noChangeAspect="1" noChangeArrowheads="1"/>
          </p:cNvSpPr>
          <p:nvPr/>
        </p:nvSpPr>
        <p:spPr bwMode="auto">
          <a:xfrm>
            <a:off x="1750694" y="993457"/>
            <a:ext cx="3877945" cy="38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6" name="Picture 8" descr="ãè¦åä¿å¥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195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9255726" y="-446500"/>
            <a:ext cx="6096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arial" panose="020B0604020202020204" pitchFamily="34" charset="0"/>
              </a:rPr>
              <a:t> </a:t>
            </a:r>
            <a:r>
              <a:rPr lang="zh-TW" altLang="en-US" sz="3200" dirty="0">
                <a:latin typeface="arial" panose="020B0604020202020204" pitchFamily="34" charset="0"/>
              </a:rPr>
              <a:t>確保度數</a:t>
            </a:r>
            <a:r>
              <a:rPr lang="zh-TW" altLang="en-US" sz="3200" b="1" dirty="0" smtClean="0">
                <a:latin typeface="arial" panose="020B0604020202020204" pitchFamily="34" charset="0"/>
              </a:rPr>
              <a:t>視                                                                                                                                                                                      力</a:t>
            </a:r>
            <a:r>
              <a:rPr lang="zh-TW" altLang="en-US" sz="3200" dirty="0">
                <a:latin typeface="arial" panose="020B0604020202020204" pitchFamily="34" charset="0"/>
              </a:rPr>
              <a:t>保</a:t>
            </a:r>
            <a:r>
              <a:rPr lang="en-US" altLang="zh-TW" sz="3200" dirty="0">
                <a:latin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</a:rPr>
              <a:t>包您永遠沒煩惱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8659688" y="634991"/>
            <a:ext cx="7992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要定時看眼科</a:t>
            </a:r>
            <a:r>
              <a:rPr lang="zh-TW" altLang="en-US" sz="3200" dirty="0" smtClean="0"/>
              <a:t>眼    </a:t>
            </a:r>
            <a:endParaRPr lang="en-US" altLang="zh-TW" sz="3200" dirty="0"/>
          </a:p>
          <a:p>
            <a:r>
              <a:rPr lang="zh-TW" altLang="en-US" sz="3200" dirty="0"/>
              <a:t>睛才有保障</a:t>
            </a:r>
            <a:r>
              <a:rPr lang="zh-TW" altLang="en-US" sz="3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508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1028" name="Picture 4" descr="ãè¦åä¿å¥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0" y="1"/>
            <a:ext cx="7217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794499" y="492444"/>
            <a:ext cx="3543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</a:rPr>
              <a:t>多看綠色植物</a:t>
            </a:r>
            <a:r>
              <a:rPr lang="zh-TW" altLang="en-US" sz="2800" dirty="0">
                <a:solidFill>
                  <a:srgbClr val="0070C0"/>
                </a:solidFill>
              </a:rPr>
              <a:t>  好好保護眼睛</a:t>
            </a:r>
          </a:p>
        </p:txBody>
      </p:sp>
      <p:sp>
        <p:nvSpPr>
          <p:cNvPr id="6" name="矩形 5"/>
          <p:cNvSpPr/>
          <p:nvPr/>
        </p:nvSpPr>
        <p:spPr>
          <a:xfrm>
            <a:off x="9601660" y="166254"/>
            <a:ext cx="5530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3399"/>
                </a:solidFill>
                <a:latin typeface="王漢宗顏楷體繁"/>
              </a:rPr>
              <a:t>常往山林多跑跑</a:t>
            </a:r>
            <a:r>
              <a:rPr lang="en-US" altLang="zh-TW" sz="2800" dirty="0">
                <a:solidFill>
                  <a:srgbClr val="003399"/>
                </a:solidFill>
                <a:latin typeface="王漢宗顏楷體繁"/>
              </a:rPr>
              <a:t>,</a:t>
            </a:r>
            <a:r>
              <a:rPr lang="zh-TW" altLang="en-US" sz="2800" dirty="0">
                <a:solidFill>
                  <a:srgbClr val="003399"/>
                </a:solidFill>
                <a:latin typeface="王漢宗顏楷體繁"/>
              </a:rPr>
              <a:t>青山綠樹永圍繞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4513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                                                      </a:t>
            </a:r>
            <a:endParaRPr lang="zh-TW" altLang="en-US" dirty="0"/>
          </a:p>
        </p:txBody>
      </p:sp>
      <p:pic>
        <p:nvPicPr>
          <p:cNvPr id="2050" name="Picture 2" descr="ãä¿è­·ç¼çæ¡å¸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4" y="0"/>
            <a:ext cx="89996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551728" y="0"/>
            <a:ext cx="2514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33CCFF"/>
                </a:solidFill>
                <a:latin typeface="王漢宗顏楷體繁"/>
              </a:rPr>
              <a:t>靈魂之窗若要好，視力保健不可少</a:t>
            </a:r>
            <a:endParaRPr lang="zh-TW" altLang="en-US" sz="2800" dirty="0">
              <a:solidFill>
                <a:srgbClr val="33CC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50294" y="624110"/>
            <a:ext cx="4102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B0F0"/>
                </a:solidFill>
              </a:rPr>
              <a:t>用心保護眼睛  視力就沒煩惱</a:t>
            </a:r>
          </a:p>
        </p:txBody>
      </p:sp>
    </p:spTree>
    <p:extLst>
      <p:ext uri="{BB962C8B-B14F-4D97-AF65-F5344CB8AC3E}">
        <p14:creationId xmlns:p14="http://schemas.microsoft.com/office/powerpoint/2010/main" val="291843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絲縷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3.xml><?xml version="1.0" encoding="utf-8"?>
<a:theme xmlns:a="http://schemas.openxmlformats.org/drawingml/2006/main" name="小水滴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4.xml><?xml version="1.0" encoding="utf-8"?>
<a:theme xmlns:a="http://schemas.openxmlformats.org/drawingml/2006/main" name="1_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5.xml><?xml version="1.0" encoding="utf-8"?>
<a:theme xmlns:a="http://schemas.openxmlformats.org/drawingml/2006/main" name="2_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69</Words>
  <Application>Microsoft Office PowerPoint</Application>
  <PresentationFormat>寬螢幕</PresentationFormat>
  <Paragraphs>13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5</vt:i4>
      </vt:variant>
    </vt:vector>
  </HeadingPairs>
  <TitlesOfParts>
    <vt:vector size="19" baseType="lpstr">
      <vt:lpstr>Tw Cen MT</vt:lpstr>
      <vt:lpstr>王漢宗顏楷體繁</vt:lpstr>
      <vt:lpstr>華康中特圓體</vt:lpstr>
      <vt:lpstr>微軟正黑體</vt:lpstr>
      <vt:lpstr>新細明體</vt:lpstr>
      <vt:lpstr>Arial</vt:lpstr>
      <vt:lpstr>Arial</vt:lpstr>
      <vt:lpstr>Century Gothic</vt:lpstr>
      <vt:lpstr>Wingdings 3</vt:lpstr>
      <vt:lpstr>1_絲縷</vt:lpstr>
      <vt:lpstr>切割線</vt:lpstr>
      <vt:lpstr>小水滴</vt:lpstr>
      <vt:lpstr>1_小水滴</vt:lpstr>
      <vt:lpstr>2_小水滴</vt:lpstr>
      <vt:lpstr>PowerPoint 簡報</vt:lpstr>
      <vt:lpstr>PowerPoint 簡報</vt:lpstr>
      <vt:lpstr>PowerPoint 簡報</vt:lpstr>
      <vt:lpstr> </vt:lpstr>
      <vt:lpstr>                       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16</cp:revision>
  <dcterms:created xsi:type="dcterms:W3CDTF">2019-04-15T01:44:12Z</dcterms:created>
  <dcterms:modified xsi:type="dcterms:W3CDTF">2019-05-13T01:59:02Z</dcterms:modified>
</cp:coreProperties>
</file>