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74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006A24F-644D-4BE2-B813-3E9A957A0CB5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07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672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03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18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60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60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09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24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01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192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168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945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672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709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033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580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792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364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893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23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05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119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74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24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13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75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24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62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62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83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F3B3-76AD-470B-BD9C-5CDA8E180EAD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2DBBCD-C1C8-4157-AE1E-6228AC713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ãè¦åä¿å¥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161310" y="1799611"/>
            <a:ext cx="6964218" cy="45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8800"/>
              </p:ext>
            </p:extLst>
          </p:nvPr>
        </p:nvGraphicFramePr>
        <p:xfrm>
          <a:off x="2447637" y="212439"/>
          <a:ext cx="9845964" cy="2249256"/>
        </p:xfrm>
        <a:graphic>
          <a:graphicData uri="http://schemas.openxmlformats.org/drawingml/2006/table">
            <a:tbl>
              <a:tblPr/>
              <a:tblGrid>
                <a:gridCol w="5043934">
                  <a:extLst>
                    <a:ext uri="{9D8B030D-6E8A-4147-A177-3AD203B41FA5}">
                      <a16:colId xmlns:a16="http://schemas.microsoft.com/office/drawing/2014/main" val="2727262348"/>
                    </a:ext>
                  </a:extLst>
                </a:gridCol>
                <a:gridCol w="4802030">
                  <a:extLst>
                    <a:ext uri="{9D8B030D-6E8A-4147-A177-3AD203B41FA5}">
                      <a16:colId xmlns:a16="http://schemas.microsoft.com/office/drawing/2014/main" val="1864741161"/>
                    </a:ext>
                  </a:extLst>
                </a:gridCol>
              </a:tblGrid>
              <a:tr h="1102617">
                <a:tc>
                  <a:txBody>
                    <a:bodyPr/>
                    <a:lstStyle/>
                    <a:p>
                      <a:pPr algn="l"/>
                      <a:r>
                        <a:rPr lang="zh-TW" altLang="en-US" sz="5400" b="1" dirty="0">
                          <a:solidFill>
                            <a:srgbClr val="CC0000"/>
                          </a:solidFill>
                          <a:effectLst/>
                          <a:latin typeface="華康圓緣體W2" panose="040B0209000000000000" pitchFamily="81" charset="-120"/>
                          <a:ea typeface="華康圓緣體W2" panose="040B0209000000000000" pitchFamily="81" charset="-120"/>
                        </a:rPr>
                        <a:t>視力保健小常識</a:t>
                      </a:r>
                      <a:r>
                        <a:rPr lang="zh-TW" altLang="en-US" sz="7200" dirty="0">
                          <a:solidFill>
                            <a:srgbClr val="006699"/>
                          </a:solidFill>
                          <a:effectLst/>
                          <a:latin typeface="華康圓緣體W2" panose="040B0209000000000000" pitchFamily="81" charset="-120"/>
                          <a:ea typeface="華康圓緣體W2" panose="040B0209000000000000" pitchFamily="81" charset="-120"/>
                        </a:rPr>
                        <a:t/>
                      </a:r>
                      <a:br>
                        <a:rPr lang="zh-TW" altLang="en-US" sz="7200" dirty="0">
                          <a:solidFill>
                            <a:srgbClr val="006699"/>
                          </a:solidFill>
                          <a:effectLst/>
                          <a:latin typeface="華康圓緣體W2" panose="040B0209000000000000" pitchFamily="81" charset="-120"/>
                          <a:ea typeface="華康圓緣體W2" panose="040B0209000000000000" pitchFamily="81" charset="-120"/>
                        </a:rPr>
                      </a:br>
                      <a:endParaRPr lang="zh-TW" altLang="en-US" sz="7200" dirty="0">
                        <a:solidFill>
                          <a:srgbClr val="006699"/>
                        </a:solidFill>
                        <a:effectLst/>
                        <a:latin typeface="華康圓緣體W2" panose="040B0209000000000000" pitchFamily="81" charset="-120"/>
                        <a:ea typeface="華康圓緣體W2" panose="040B0209000000000000" pitchFamily="81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7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695700"/>
                  </a:ext>
                </a:extLst>
              </a:tr>
              <a:tr h="329016">
                <a:tc gridSpan="2">
                  <a:txBody>
                    <a:bodyPr/>
                    <a:lstStyle/>
                    <a:p>
                      <a:pPr algn="l"/>
                      <a:endParaRPr lang="zh-TW" altLang="en-US" sz="1800" dirty="0">
                        <a:latin typeface="華康圓緣體W2" panose="040B0209000000000000" pitchFamily="81" charset="-120"/>
                        <a:ea typeface="華康圓緣體W2" panose="040B0209000000000000" pitchFamily="81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8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568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6000" y="544945"/>
            <a:ext cx="10889672" cy="3777622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盡量</a:t>
            </a:r>
            <a:r>
              <a:rPr lang="zh-TW" altLang="en-US" sz="44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避免讓眼睛從事長時間近距離的工作</a:t>
            </a:r>
            <a:r>
              <a:rPr lang="zh-TW" altLang="en-US" sz="44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，</a:t>
            </a:r>
            <a:endParaRPr lang="zh-TW" altLang="en-US" sz="4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73" y="1385455"/>
            <a:ext cx="9060872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1067" y="314036"/>
            <a:ext cx="8915400" cy="377762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保持</a:t>
            </a:r>
            <a:r>
              <a:rPr lang="zh-TW" altLang="en-US" sz="40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眼睛清爽、乾淨</a:t>
            </a:r>
            <a:r>
              <a:rPr lang="zh-TW" altLang="en-US" sz="40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，</a:t>
            </a:r>
            <a:r>
              <a:rPr lang="zh-TW" altLang="en-US" sz="40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 </a:t>
            </a:r>
            <a:br>
              <a:rPr lang="zh-TW" altLang="en-US" sz="40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</a:br>
            <a:endParaRPr lang="zh-TW" altLang="en-US" sz="4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722" y="1748507"/>
            <a:ext cx="5483514" cy="497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0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56136" y="607501"/>
            <a:ext cx="12676473" cy="3554475"/>
          </a:xfrm>
        </p:spPr>
        <p:txBody>
          <a:bodyPr>
            <a:normAutofit/>
          </a:bodyPr>
          <a:lstStyle/>
          <a:p>
            <a:pPr lvl="3"/>
            <a:r>
              <a:rPr lang="zh-TW" altLang="en-US" sz="48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電視</a:t>
            </a:r>
            <a:r>
              <a:rPr lang="zh-TW" altLang="en-US" sz="48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放置高度在眼睛平行線下方約</a:t>
            </a:r>
            <a:r>
              <a:rPr lang="en-US" altLang="zh-TW" sz="48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15°</a:t>
            </a:r>
            <a:r>
              <a:rPr lang="zh-TW" altLang="en-US" sz="48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。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964" y="2548369"/>
            <a:ext cx="8682181" cy="412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2545" y="498763"/>
            <a:ext cx="9574213" cy="4858327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7</a:t>
            </a:r>
            <a:r>
              <a:rPr lang="zh-TW" altLang="en-US" sz="36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。定期</a:t>
            </a:r>
            <a:r>
              <a:rPr lang="zh-TW" altLang="en-US" sz="36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找合格專業醫師接受視力檢查</a:t>
            </a:r>
            <a:r>
              <a:rPr lang="zh-TW" altLang="en-US" sz="3600" dirty="0" smtClean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，</a:t>
            </a:r>
            <a:r>
              <a:rPr lang="zh-TW" altLang="en-US" sz="36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/>
            </a:r>
            <a:br>
              <a:rPr lang="zh-TW" altLang="en-US" sz="36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</a:br>
            <a:r>
              <a:rPr lang="zh-TW" altLang="en-US" sz="36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 </a:t>
            </a:r>
            <a:br>
              <a:rPr lang="zh-TW" altLang="en-US" sz="3600" dirty="0">
                <a:solidFill>
                  <a:srgbClr val="006699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</a:b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282" y="2495838"/>
            <a:ext cx="5081299" cy="38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4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絲縷">
  <a:themeElements>
    <a:clrScheme name="絲縷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2_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橙紅色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暖調藍色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灰階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43</Words>
  <Application>Microsoft Office PowerPoint</Application>
  <PresentationFormat>寬螢幕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華康圓緣體W2</vt:lpstr>
      <vt:lpstr>微軟正黑體</vt:lpstr>
      <vt:lpstr>Arial</vt:lpstr>
      <vt:lpstr>Century Gothic</vt:lpstr>
      <vt:lpstr>Wingdings 3</vt:lpstr>
      <vt:lpstr>1_絲縷</vt:lpstr>
      <vt:lpstr>2_絲縷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8</cp:revision>
  <dcterms:created xsi:type="dcterms:W3CDTF">2019-04-18T03:46:12Z</dcterms:created>
  <dcterms:modified xsi:type="dcterms:W3CDTF">2019-05-16T03:46:46Z</dcterms:modified>
</cp:coreProperties>
</file>