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5" r:id="rId2"/>
    <p:sldMasterId id="2147483713" r:id="rId3"/>
    <p:sldMasterId id="2147483731" r:id="rId4"/>
    <p:sldMasterId id="2147483748" r:id="rId5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54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8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69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28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815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762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48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10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0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00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2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049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306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27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092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11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930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251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38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974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207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7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187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807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169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360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568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37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35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861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831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512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0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228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31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732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942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511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171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6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043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738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26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48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123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520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647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771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843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994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0157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832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7195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020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93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9144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62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546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929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11300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2687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167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590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133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2253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483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0087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8241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5572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2331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0161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44356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89312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246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63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44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25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38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760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33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42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5B6239-BFF3-435C-B815-CC4345ABA4EA}" type="datetimeFigureOut">
              <a:rPr lang="zh-TW" altLang="en-US" smtClean="0"/>
              <a:t>2019/5/7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40DA94-6CDA-4365-80B1-5D4961A407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66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Beautifully Illustrated Vector Flower Backgroun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77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327" y="291522"/>
            <a:ext cx="5926163" cy="326043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577494" y="4657497"/>
            <a:ext cx="6442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60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華康布丁體" panose="040B0C09000000000000" pitchFamily="81" charset="-120"/>
                <a:ea typeface="華康布丁體" panose="040B0C09000000000000" pitchFamily="81" charset="-120"/>
              </a:rPr>
              <a:t>充足的休息，才能擁有健康的視力</a:t>
            </a:r>
            <a:endParaRPr lang="zh-TW" altLang="en-US" sz="6000" b="0" i="0" dirty="0">
              <a:solidFill>
                <a:schemeClr val="tx2">
                  <a:lumMod val="75000"/>
                </a:schemeClr>
              </a:solidFill>
              <a:effectLst/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20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[無料イラスト] ハートと花模様のピンク色の&lt;strong&gt;背景&lt;/strong&gt; - パブリックドメインQ: 著作権フリー写真・イラスト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ãä¿è­·ç¼ç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84" y="511175"/>
            <a:ext cx="4998880" cy="3515879"/>
          </a:xfrm>
          <a:prstGeom prst="rect">
            <a:avLst/>
          </a:prstGeom>
          <a:noFill/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396410" y="4879171"/>
            <a:ext cx="10341293" cy="110799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just"/>
            <a:r>
              <a:rPr lang="zh-TW" altLang="en-US" sz="6600" b="0" i="0" dirty="0" smtClean="0">
                <a:solidFill>
                  <a:srgbClr val="FFC000"/>
                </a:solidFill>
                <a:effectLst/>
                <a:latin typeface="華康布丁體" panose="040B0C09000000000000" pitchFamily="81" charset="-120"/>
                <a:ea typeface="華康布丁體" panose="040B0C09000000000000" pitchFamily="81" charset="-120"/>
              </a:rPr>
              <a:t>眼睛是靈魂之窗，保護眼睛</a:t>
            </a:r>
            <a:endParaRPr lang="zh-TW" altLang="en-US" sz="6600" b="0" i="0" dirty="0">
              <a:solidFill>
                <a:srgbClr val="FFC000"/>
              </a:solidFill>
              <a:effectLst/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85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[無料イラスト] 紅葉したもみじの葉っぱの&lt;strong&gt;背景&lt;/strong&gt;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05"/>
            <a:ext cx="12192000" cy="6858000"/>
          </a:xfrm>
          <a:prstGeom prst="rect">
            <a:avLst/>
          </a:prstGeom>
        </p:spPr>
      </p:pic>
      <p:pic>
        <p:nvPicPr>
          <p:cNvPr id="2050" name="Picture 2" descr="https://i1.kknews.cc/SIG=vqr0fq/s7o0000s2s4nqn453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22" y="1624446"/>
            <a:ext cx="3819186" cy="313228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620261" y="3281279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華康布丁體(P)" panose="040B0C00000000000000" pitchFamily="82" charset="-120"/>
                <a:ea typeface="華康布丁體(P)" panose="040B0C00000000000000" pitchFamily="82" charset="-120"/>
              </a:rPr>
              <a:t>常保眼睛安康</a:t>
            </a:r>
            <a:endParaRPr lang="zh-TW" altLang="en-US" sz="5400" dirty="0">
              <a:solidFill>
                <a:schemeClr val="accent2">
                  <a:lumMod val="60000"/>
                  <a:lumOff val="4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32420" y="1136072"/>
            <a:ext cx="45391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身體好，眼神自然有凝聚之氣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7833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Background Christmas Decoration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86075" y="1064552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0" i="0" dirty="0" smtClean="0">
                <a:solidFill>
                  <a:srgbClr val="FFC000"/>
                </a:solidFill>
                <a:effectLst/>
                <a:latin typeface="華康布丁體(P)" panose="040B0C00000000000000" pitchFamily="82" charset="-120"/>
                <a:ea typeface="華康布丁體(P)" panose="040B0C00000000000000" pitchFamily="82" charset="-120"/>
              </a:rPr>
              <a:t>保養眼睛</a:t>
            </a:r>
            <a:endParaRPr lang="zh-TW" altLang="en-US" sz="5400" dirty="0">
              <a:solidFill>
                <a:srgbClr val="FFC000"/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3074" name="Picture 2" descr="ãä¿è­·ç¼ç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7" y="2817091"/>
            <a:ext cx="4991741" cy="35098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369002" y="2595418"/>
            <a:ext cx="50286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C0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很多疾病表現都可從眼睛得知</a:t>
            </a:r>
          </a:p>
        </p:txBody>
      </p:sp>
    </p:spTree>
    <p:extLst>
      <p:ext uri="{BB962C8B-B14F-4D97-AF65-F5344CB8AC3E}">
        <p14:creationId xmlns:p14="http://schemas.microsoft.com/office/powerpoint/2010/main" val="9233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Beautifully Illustrated Vector Flower Backgroun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28989" y="4888407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TW" altLang="en-US" sz="5400" b="1" dirty="0" smtClean="0">
                <a:solidFill>
                  <a:schemeClr val="accent6">
                    <a:lumMod val="75000"/>
                  </a:schemeClr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謝謝大家</a:t>
            </a:r>
            <a:endParaRPr lang="zh-TW" altLang="en-US" sz="5400" b="1" i="0" dirty="0">
              <a:solidFill>
                <a:schemeClr val="accent6">
                  <a:lumMod val="75000"/>
                </a:schemeClr>
              </a:solidFill>
              <a:effectLst/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9" name="Picture 2" descr="ãæ°æ°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19" y="971982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æ°æ°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39" y="0"/>
            <a:ext cx="5715000" cy="43053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325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42</Words>
  <Application>Microsoft Office PowerPoint</Application>
  <PresentationFormat>寬螢幕</PresentationFormat>
  <Paragraphs>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5</vt:i4>
      </vt:variant>
    </vt:vector>
  </HeadingPairs>
  <TitlesOfParts>
    <vt:vector size="20" baseType="lpstr">
      <vt:lpstr>華康布丁體</vt:lpstr>
      <vt:lpstr>華康布丁體(P)</vt:lpstr>
      <vt:lpstr>華康海報體W9(P)</vt:lpstr>
      <vt:lpstr>微軟正黑體</vt:lpstr>
      <vt:lpstr>新細明體</vt:lpstr>
      <vt:lpstr>Arial</vt:lpstr>
      <vt:lpstr>Century Gothic</vt:lpstr>
      <vt:lpstr>Garamond</vt:lpstr>
      <vt:lpstr>Trebuchet MS</vt:lpstr>
      <vt:lpstr>Wingdings 3</vt:lpstr>
      <vt:lpstr>多面向</vt:lpstr>
      <vt:lpstr>切割線</vt:lpstr>
      <vt:lpstr>有機</vt:lpstr>
      <vt:lpstr>1_多面向</vt:lpstr>
      <vt:lpstr>肥皂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10</cp:revision>
  <dcterms:created xsi:type="dcterms:W3CDTF">2019-04-16T06:23:15Z</dcterms:created>
  <dcterms:modified xsi:type="dcterms:W3CDTF">2019-05-07T07:02:31Z</dcterms:modified>
</cp:coreProperties>
</file>