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995" r:id="rId2"/>
    <p:sldMasterId id="21474840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6699"/>
    <a:srgbClr val="FF0000"/>
    <a:srgbClr val="CC00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6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11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15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45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58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16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6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621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41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650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0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348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19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052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40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696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770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765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926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13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681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56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80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807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238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813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213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611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924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19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689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99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71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811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408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079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61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037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431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92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05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17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91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1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797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79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5D81-1227-4762-8CE4-7001CE68D5EC}" type="datetimeFigureOut">
              <a:rPr lang="zh-TW" altLang="en-US" smtClean="0"/>
              <a:t>2020/5/22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783B-39D6-49AC-9CC6-CB76F92A9B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3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6835" y="-798106"/>
            <a:ext cx="10090728" cy="277489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如何做好新冠病毒的防護？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40546" y="8425874"/>
            <a:ext cx="3533577" cy="332386"/>
          </a:xfrm>
        </p:spPr>
        <p:txBody>
          <a:bodyPr>
            <a:normAutofit fontScale="92500" lnSpcReduction="10000"/>
          </a:bodyPr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23200" y="2281382"/>
            <a:ext cx="3620655" cy="114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28" name="Picture 4" descr="科普長文慎入】披羊皮的大野狼！新冠病毒裝無害入侵人體7種老藥新用抓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3694" y="2256192"/>
            <a:ext cx="4395733" cy="294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送子鳥生殖中心新竹院、台北院防疫重要公告，敬請您的配合| 送子鳥生殖中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22" y="2281383"/>
            <a:ext cx="4748731" cy="31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65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86" y="1127891"/>
            <a:ext cx="3248570" cy="5620027"/>
          </a:xfrm>
        </p:spPr>
      </p:pic>
      <p:sp>
        <p:nvSpPr>
          <p:cNvPr id="5" name="矩形 4"/>
          <p:cNvSpPr/>
          <p:nvPr/>
        </p:nvSpPr>
        <p:spPr>
          <a:xfrm>
            <a:off x="6158523" y="666226"/>
            <a:ext cx="5551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Noto Sans TC"/>
              </a:rPr>
              <a:t>有鑒於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Noto Sans TC"/>
              </a:rPr>
              <a:t>SARS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Noto Sans TC"/>
              </a:rPr>
              <a:t>和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Noto Sans TC"/>
              </a:rPr>
              <a:t>MERS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Noto Sans TC"/>
              </a:rPr>
              <a:t>的冠狀病毒，是主要寄宿在果子狸、蝙蝠、老鼠和駱駝等野生動物上，民眾也應避免接觸野生動物與禽類，也不要生食蛋類和野味。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58523" y="1756534"/>
            <a:ext cx="4738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 TC"/>
              </a:rPr>
              <a:t>最重要的是勤洗手，當觸碰任何事物後，都該用肥皂洗手或用酒精性乾洗手液清潔。而用過的衛生紙、口罩也要妥善丟棄，避免造成他人接觸感染。</a:t>
            </a:r>
          </a:p>
          <a:p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樹德科技大學：愛上宜學、宜居、宜行、宜樂的山水校園- 校園新聞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26" y="3031446"/>
            <a:ext cx="4796581" cy="34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3000">
              <a:srgbClr val="CC99FF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44616" y="1078030"/>
            <a:ext cx="5046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CC00CC"/>
                </a:solidFill>
                <a:latin typeface="arial" panose="020B0604020202020204" pitchFamily="34" charset="0"/>
              </a:rPr>
              <a:t>一、 維持手部清潔，保持經常洗手習慣，原則上可以使用肥皂和清水或酒 精性乾洗手液進行手部清潔。</a:t>
            </a:r>
            <a:endParaRPr lang="zh-TW" altLang="en-US" dirty="0">
              <a:solidFill>
                <a:srgbClr val="CC0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44616" y="2127903"/>
            <a:ext cx="4947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</a:rPr>
              <a:t>二、 於自主健康管理期間，每日早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</a:rPr>
              <a:t>晚各量體溫一次、詳實記錄體溫及活動 史。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58303" y="2900777"/>
            <a:ext cx="4933697" cy="930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三、 如沒有出現任何症狀，可正常生活，但應儘量避免出入公共場所，外 出時，請一定嚴格遵守全程佩戴外科口罩。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58303" y="3977263"/>
            <a:ext cx="4933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6699"/>
                </a:solidFill>
                <a:latin typeface="arial" panose="020B0604020202020204" pitchFamily="34" charset="0"/>
              </a:rPr>
              <a:t>四、 如出現發燒、呼吸道症狀或有身體不適，請確實佩戴外科口罩，儘速 就醫。</a:t>
            </a:r>
            <a:endParaRPr lang="zh-TW" altLang="en-US" dirty="0">
              <a:solidFill>
                <a:srgbClr val="FF6699"/>
              </a:solidFill>
            </a:endParaRPr>
          </a:p>
        </p:txBody>
      </p:sp>
      <p:pic>
        <p:nvPicPr>
          <p:cNvPr id="2050" name="Picture 2" descr="ææ°æ¶æ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8" y="644034"/>
            <a:ext cx="5506316" cy="54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0">
              <a:schemeClr val="accent1">
                <a:lumMod val="60000"/>
                <a:lumOff val="40000"/>
              </a:schemeClr>
            </a:gs>
            <a:gs pos="61000">
              <a:schemeClr val="accent3">
                <a:lumMod val="60000"/>
                <a:lumOff val="40000"/>
              </a:schemeClr>
            </a:gs>
            <a:gs pos="99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0辦公室防疫消毒】怎樣防止「武漢肺炎新型冠病毒」傳播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812">
            <a:off x="2477306" y="1757468"/>
            <a:ext cx="5755698" cy="43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613890" y="410776"/>
            <a:ext cx="614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CCCFF"/>
                </a:solidFill>
              </a:rPr>
              <a:t>一定要遵守正確洗手七字訣</a:t>
            </a:r>
            <a:endParaRPr lang="zh-TW" altLang="en-US" sz="3600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2">
                <a:lumMod val="60000"/>
                <a:lumOff val="40000"/>
              </a:schemeClr>
            </a:gs>
            <a:gs pos="94000">
              <a:schemeClr val="accent5">
                <a:lumMod val="60000"/>
                <a:lumOff val="40000"/>
              </a:schemeClr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6. </a:t>
            </a:r>
            <a:r>
              <a:rPr lang="zh-TW" altLang="en-US" b="1" dirty="0"/>
              <a:t>老人要多加注意</a:t>
            </a:r>
            <a:endParaRPr lang="zh-TW" altLang="en-US" dirty="0"/>
          </a:p>
        </p:txBody>
      </p:sp>
      <p:pic>
        <p:nvPicPr>
          <p:cNvPr id="1028" name="Picture 4" descr="æ°å èºçççç¢çè®ç°ï¼ï¼é»ååèæµæçä¸åï¼ | Hehoå¥åº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6" y="680111"/>
            <a:ext cx="5682384" cy="56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448854" y="1849643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A2A2A"/>
                </a:solidFill>
                <a:latin typeface="Open Sans"/>
              </a:rPr>
              <a:t>1. </a:t>
            </a:r>
            <a:r>
              <a:rPr lang="zh-TW" altLang="en-US" b="1" dirty="0">
                <a:solidFill>
                  <a:srgbClr val="2A2A2A"/>
                </a:solidFill>
                <a:latin typeface="Open Sans"/>
              </a:rPr>
              <a:t>要正確洗手</a:t>
            </a:r>
            <a:r>
              <a:rPr lang="en-US" altLang="zh-TW" b="1" dirty="0">
                <a:solidFill>
                  <a:srgbClr val="2A2A2A"/>
                </a:solidFill>
                <a:latin typeface="Open Sans"/>
              </a:rPr>
              <a:t>20</a:t>
            </a:r>
            <a:r>
              <a:rPr lang="zh-TW" altLang="en-US" b="1" dirty="0">
                <a:solidFill>
                  <a:srgbClr val="2A2A2A"/>
                </a:solidFill>
                <a:latin typeface="Open Sans"/>
              </a:rPr>
              <a:t>秒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48854" y="2214390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A2A2A"/>
                </a:solidFill>
                <a:latin typeface="Open Sans"/>
              </a:rPr>
              <a:t>2. </a:t>
            </a:r>
            <a:r>
              <a:rPr lang="zh-TW" altLang="en-US" b="1" dirty="0">
                <a:solidFill>
                  <a:srgbClr val="2A2A2A"/>
                </a:solidFill>
                <a:latin typeface="Open Sans"/>
              </a:rPr>
              <a:t>要清潔消毒常用物品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448854" y="2583104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A2A2A"/>
                </a:solidFill>
                <a:latin typeface="Open Sans"/>
              </a:rPr>
              <a:t>3. </a:t>
            </a:r>
            <a:r>
              <a:rPr lang="zh-TW" altLang="en-US" b="1" dirty="0">
                <a:solidFill>
                  <a:srgbClr val="2A2A2A"/>
                </a:solidFill>
                <a:latin typeface="Open Sans"/>
              </a:rPr>
              <a:t>出入醫療場所要戴口罩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448854" y="298183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A2A2A"/>
                </a:solidFill>
                <a:latin typeface="Open Sans"/>
              </a:rPr>
              <a:t>4. </a:t>
            </a:r>
            <a:r>
              <a:rPr lang="zh-TW" altLang="en-US" b="1" dirty="0">
                <a:solidFill>
                  <a:srgbClr val="2A2A2A"/>
                </a:solidFill>
                <a:latin typeface="Open Sans"/>
              </a:rPr>
              <a:t>要了解新冠肺炎的症狀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48854" y="3363005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A2A2A"/>
                </a:solidFill>
                <a:latin typeface="Open Sans"/>
              </a:rPr>
              <a:t>5. </a:t>
            </a:r>
            <a:r>
              <a:rPr lang="zh-TW" altLang="en-US" b="1" dirty="0">
                <a:solidFill>
                  <a:srgbClr val="2A2A2A"/>
                </a:solidFill>
                <a:latin typeface="Open Sans"/>
              </a:rPr>
              <a:t>要多吃蔬果和充足睡眠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467632" y="3713031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A2A2A"/>
                </a:solidFill>
                <a:latin typeface="Open Sans"/>
              </a:rPr>
              <a:t>6. </a:t>
            </a:r>
            <a:r>
              <a:rPr lang="zh-TW" altLang="en-US" b="1" dirty="0">
                <a:solidFill>
                  <a:srgbClr val="2A2A2A"/>
                </a:solidFill>
                <a:latin typeface="Open Sans"/>
              </a:rPr>
              <a:t>老人要多加注意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7472442" y="4071493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A2A2A"/>
                </a:solidFill>
                <a:latin typeface="Open Sans"/>
              </a:rPr>
              <a:t>7. </a:t>
            </a:r>
            <a:r>
              <a:rPr lang="zh-TW" altLang="en-US" b="1" dirty="0">
                <a:solidFill>
                  <a:srgbClr val="2A2A2A"/>
                </a:solidFill>
                <a:latin typeface="Open Sans"/>
              </a:rPr>
              <a:t>生病要在家休息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467632" y="4410649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A2A2A"/>
                </a:solidFill>
                <a:latin typeface="Open Sans"/>
              </a:rPr>
              <a:t>8. </a:t>
            </a:r>
            <a:r>
              <a:rPr lang="zh-TW" altLang="en-US" b="1" dirty="0">
                <a:solidFill>
                  <a:srgbClr val="2A2A2A"/>
                </a:solidFill>
                <a:latin typeface="Open Sans"/>
              </a:rPr>
              <a:t>要以政府機構消息為準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9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紅紫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141</TotalTime>
  <Words>283</Words>
  <Application>Microsoft Office PowerPoint</Application>
  <PresentationFormat>寬螢幕</PresentationFormat>
  <Paragraphs>18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18" baseType="lpstr">
      <vt:lpstr>Noto Sans TC</vt:lpstr>
      <vt:lpstr>Open Sans</vt:lpstr>
      <vt:lpstr>微軟正黑體</vt:lpstr>
      <vt:lpstr>新細明體</vt:lpstr>
      <vt:lpstr>Arial</vt:lpstr>
      <vt:lpstr>Arial</vt:lpstr>
      <vt:lpstr>Calibri</vt:lpstr>
      <vt:lpstr>Calibri Light</vt:lpstr>
      <vt:lpstr>Century Gothic</vt:lpstr>
      <vt:lpstr>Wingdings 3</vt:lpstr>
      <vt:lpstr>切割線</vt:lpstr>
      <vt:lpstr>Office 佈景主題</vt:lpstr>
      <vt:lpstr>飛機雲</vt:lpstr>
      <vt:lpstr>如何做好新冠病毒的防護？</vt:lpstr>
      <vt:lpstr>PowerPoint 簡報</vt:lpstr>
      <vt:lpstr>PowerPoint 簡報</vt:lpstr>
      <vt:lpstr>PowerPoint 簡報</vt:lpstr>
      <vt:lpstr>6. 老人要多加注意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stu</dc:creator>
  <cp:lastModifiedBy>stu</cp:lastModifiedBy>
  <cp:revision>14</cp:revision>
  <dcterms:created xsi:type="dcterms:W3CDTF">2020-04-24T02:59:08Z</dcterms:created>
  <dcterms:modified xsi:type="dcterms:W3CDTF">2020-05-22T03:12:23Z</dcterms:modified>
</cp:coreProperties>
</file>