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30" r:id="rId2"/>
    <p:sldMasterId id="2147483781" r:id="rId3"/>
    <p:sldMasterId id="2147483799" r:id="rId4"/>
    <p:sldMasterId id="2147483871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42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59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9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2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52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20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6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87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515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60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85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6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6861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858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44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55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532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8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61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734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105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14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996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138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254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030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099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07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173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334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553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577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524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170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020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808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46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780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5575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154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254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80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93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3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83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6872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797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7642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2208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2199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031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746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8109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87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885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970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311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84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58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417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541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632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1110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2182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86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382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110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088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3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8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20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80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88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709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43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6FBABB-4DE2-439A-8AFF-28221119F482}" type="datetimeFigureOut">
              <a:rPr lang="zh-TW" altLang="en-US" smtClean="0"/>
              <a:t>2020/5/15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89CFC7-8B01-4A01-8FD7-C6C70C24408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7018" y="2628897"/>
            <a:ext cx="6811050" cy="97328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洗手的重</a:t>
            </a:r>
            <a:r>
              <a:rPr lang="zh-TW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要</a:t>
            </a:r>
            <a:endParaRPr lang="zh-TW" alt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73" y="3567155"/>
            <a:ext cx="3613566" cy="2626209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flipH="1">
            <a:off x="365295" y="6059050"/>
            <a:ext cx="45719" cy="101603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06" y="3567155"/>
            <a:ext cx="4430035" cy="24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AD5CB"/>
            </a:gs>
            <a:gs pos="0">
              <a:schemeClr val="accent1">
                <a:lumMod val="5000"/>
                <a:lumOff val="9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0561" y="38396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 smtClean="0">
                <a:solidFill>
                  <a:schemeClr val="accent2">
                    <a:lumMod val="75000"/>
                  </a:schemeClr>
                </a:solidFill>
              </a:rPr>
              <a:t>洗手的步驟</a:t>
            </a:r>
            <a:endParaRPr lang="zh-TW" alt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527" y="1757218"/>
            <a:ext cx="5617064" cy="47821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591" y="1757218"/>
            <a:ext cx="4561409" cy="47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9231" y="5059986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>
                <a:solidFill>
                  <a:schemeClr val="accent4"/>
                </a:solidFill>
              </a:rPr>
              <a:t>用乾洗手有用嗎</a:t>
            </a:r>
            <a:r>
              <a:rPr lang="zh-TW" altLang="en-US" sz="10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？</a:t>
            </a:r>
            <a:endParaRPr lang="zh-TW" altLang="en-US" sz="107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68" y="399472"/>
            <a:ext cx="7045758" cy="42798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018" y="935037"/>
            <a:ext cx="2420937" cy="355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6917" y="650240"/>
            <a:ext cx="10178322" cy="149213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7030A0"/>
                </a:solidFill>
              </a:rPr>
              <a:t>醫師說洗手液比較有用，真的嗎</a:t>
            </a:r>
            <a:r>
              <a:rPr lang="zh-TW" altLang="en-US" sz="5400" dirty="0" smtClean="0"/>
              <a:t>？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956" y="2470728"/>
            <a:ext cx="6389511" cy="3594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485" y="2658919"/>
            <a:ext cx="2963863" cy="32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498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 smtClean="0">
                <a:solidFill>
                  <a:schemeClr val="accent2">
                    <a:lumMod val="75000"/>
                  </a:schemeClr>
                </a:solidFill>
              </a:rPr>
              <a:t>哪個洗手最有效</a:t>
            </a:r>
            <a:r>
              <a:rPr lang="zh-TW" altLang="en-US" sz="9600" dirty="0" smtClean="0"/>
              <a:t>？</a:t>
            </a:r>
            <a:endParaRPr lang="zh-TW" altLang="en-US" sz="9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996" y="1846263"/>
            <a:ext cx="76623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謝謝觀看</a:t>
            </a:r>
            <a:endParaRPr lang="zh-TW" altLang="en-US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255" y="1737360"/>
            <a:ext cx="5539510" cy="46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2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1_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</Words>
  <Application>Microsoft Office PowerPoint</Application>
  <PresentationFormat>寬螢幕</PresentationFormat>
  <Paragraphs>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6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Calibri Light</vt:lpstr>
      <vt:lpstr>Century Gothic</vt:lpstr>
      <vt:lpstr>Garamond</vt:lpstr>
      <vt:lpstr>Gill Sans MT</vt:lpstr>
      <vt:lpstr>Impact</vt:lpstr>
      <vt:lpstr>Wingdings 3</vt:lpstr>
      <vt:lpstr>有機</vt:lpstr>
      <vt:lpstr>1_絲縷</vt:lpstr>
      <vt:lpstr>切割線</vt:lpstr>
      <vt:lpstr>Badge</vt:lpstr>
      <vt:lpstr>回顧</vt:lpstr>
      <vt:lpstr>洗手的重要</vt:lpstr>
      <vt:lpstr>洗手的步驟</vt:lpstr>
      <vt:lpstr>用乾洗手有用嗎？</vt:lpstr>
      <vt:lpstr>醫師說洗手液比較有用，真的嗎？</vt:lpstr>
      <vt:lpstr>哪個洗手最有效？</vt:lpstr>
      <vt:lpstr>謝謝觀看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洗手的方法</dc:title>
  <dc:creator>stu</dc:creator>
  <cp:lastModifiedBy>stu</cp:lastModifiedBy>
  <cp:revision>9</cp:revision>
  <dcterms:created xsi:type="dcterms:W3CDTF">2020-04-24T06:59:09Z</dcterms:created>
  <dcterms:modified xsi:type="dcterms:W3CDTF">2020-05-15T06:28:05Z</dcterms:modified>
</cp:coreProperties>
</file>