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81" r:id="rId2"/>
    <p:sldMasterId id="2147483815" r:id="rId3"/>
    <p:sldMasterId id="2147483832" r:id="rId4"/>
    <p:sldMasterId id="2147483849" r:id="rId5"/>
  </p:sldMasterIdLst>
  <p:sldIdLst>
    <p:sldId id="256" r:id="rId6"/>
    <p:sldId id="257" r:id="rId7"/>
    <p:sldId id="259" r:id="rId8"/>
    <p:sldId id="260" r:id="rId9"/>
    <p:sldId id="258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29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77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56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17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64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05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46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26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504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104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6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554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214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902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123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064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810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77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46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5311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879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24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517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323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154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49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152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121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180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555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879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596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54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897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438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823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948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511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538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996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41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026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062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92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896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43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879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9482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533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88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763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270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023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460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14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503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712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556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319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7801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548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169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578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7135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472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53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2899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645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959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29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1620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2951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3971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572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1791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0300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69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3457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18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01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7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69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37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2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207D-1E92-4992-A4C4-DBFAEF2319FF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ACB07D-76D7-486E-8012-0D372CF5E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203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3091" y="1456265"/>
            <a:ext cx="8904548" cy="1646302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如何做好新冠肺炎的防護？</a:t>
            </a:r>
            <a:endParaRPr lang="zh-TW" alt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74" y="3654114"/>
            <a:ext cx="3610597" cy="2414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60" y="3814618"/>
            <a:ext cx="4231251" cy="1889528"/>
          </a:xfrm>
          <a:prstGeom prst="snip2DiagRect">
            <a:avLst>
              <a:gd name="adj1" fmla="val 782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763156"/>
            <a:ext cx="2752784" cy="27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勤洗手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43" y="220457"/>
            <a:ext cx="4952529" cy="2786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89" y="3246941"/>
            <a:ext cx="4952529" cy="3320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矩形 5"/>
          <p:cNvSpPr/>
          <p:nvPr/>
        </p:nvSpPr>
        <p:spPr>
          <a:xfrm>
            <a:off x="824839" y="2319543"/>
            <a:ext cx="467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</a:rPr>
              <a:t>正確洗手五部曲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</a:rPr>
              <a:t>用水弄濕雙手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</a:rPr>
              <a:t>加入梘液，揉搓雙手最少</a:t>
            </a:r>
            <a:r>
              <a:rPr lang="en-US" altLang="zh-TW" sz="2400" dirty="0">
                <a:solidFill>
                  <a:srgbClr val="0070C0"/>
                </a:solidFill>
              </a:rPr>
              <a:t>20</a:t>
            </a:r>
            <a:r>
              <a:rPr lang="zh-TW" altLang="en-US" sz="2400" dirty="0">
                <a:solidFill>
                  <a:srgbClr val="0070C0"/>
                </a:solidFill>
              </a:rPr>
              <a:t>秒 </a:t>
            </a:r>
            <a:r>
              <a:rPr lang="en-US" altLang="zh-TW" sz="2400" dirty="0">
                <a:solidFill>
                  <a:srgbClr val="0070C0"/>
                </a:solidFill>
              </a:rPr>
              <a:t>(</a:t>
            </a:r>
            <a:r>
              <a:rPr lang="zh-TW" altLang="en-US" sz="2400" dirty="0">
                <a:solidFill>
                  <a:srgbClr val="0070C0"/>
                </a:solidFill>
              </a:rPr>
              <a:t>手掌 </a:t>
            </a:r>
            <a:r>
              <a:rPr lang="en-US" altLang="zh-TW" sz="2400" dirty="0">
                <a:solidFill>
                  <a:srgbClr val="0070C0"/>
                </a:solidFill>
              </a:rPr>
              <a:t>&gt; </a:t>
            </a:r>
            <a:r>
              <a:rPr lang="zh-TW" altLang="en-US" sz="2400" dirty="0">
                <a:solidFill>
                  <a:srgbClr val="0070C0"/>
                </a:solidFill>
              </a:rPr>
              <a:t>手背 </a:t>
            </a:r>
            <a:r>
              <a:rPr lang="en-US" altLang="zh-TW" sz="2400" dirty="0">
                <a:solidFill>
                  <a:srgbClr val="0070C0"/>
                </a:solidFill>
              </a:rPr>
              <a:t>&gt; </a:t>
            </a:r>
            <a:r>
              <a:rPr lang="zh-TW" altLang="en-US" sz="2400" dirty="0">
                <a:solidFill>
                  <a:srgbClr val="0070C0"/>
                </a:solidFill>
              </a:rPr>
              <a:t>指隙 </a:t>
            </a:r>
            <a:r>
              <a:rPr lang="en-US" altLang="zh-TW" sz="2400" dirty="0">
                <a:solidFill>
                  <a:srgbClr val="0070C0"/>
                </a:solidFill>
              </a:rPr>
              <a:t>&gt; </a:t>
            </a:r>
            <a:r>
              <a:rPr lang="zh-TW" altLang="en-US" sz="2400" dirty="0">
                <a:solidFill>
                  <a:srgbClr val="0070C0"/>
                </a:solidFill>
              </a:rPr>
              <a:t>指背 </a:t>
            </a:r>
            <a:r>
              <a:rPr lang="en-US" altLang="zh-TW" sz="2400" dirty="0">
                <a:solidFill>
                  <a:srgbClr val="0070C0"/>
                </a:solidFill>
              </a:rPr>
              <a:t>&gt; </a:t>
            </a:r>
            <a:r>
              <a:rPr lang="zh-TW" altLang="en-US" sz="2400" dirty="0">
                <a:solidFill>
                  <a:srgbClr val="0070C0"/>
                </a:solidFill>
              </a:rPr>
              <a:t>拇指 </a:t>
            </a:r>
            <a:r>
              <a:rPr lang="en-US" altLang="zh-TW" sz="2400" dirty="0">
                <a:solidFill>
                  <a:srgbClr val="0070C0"/>
                </a:solidFill>
              </a:rPr>
              <a:t>&gt; </a:t>
            </a:r>
            <a:r>
              <a:rPr lang="zh-TW" altLang="en-US" sz="2400" dirty="0">
                <a:solidFill>
                  <a:srgbClr val="0070C0"/>
                </a:solidFill>
              </a:rPr>
              <a:t>指尖 </a:t>
            </a:r>
            <a:r>
              <a:rPr lang="en-US" altLang="zh-TW" sz="2400" dirty="0">
                <a:solidFill>
                  <a:srgbClr val="0070C0"/>
                </a:solidFill>
              </a:rPr>
              <a:t>&gt; </a:t>
            </a:r>
            <a:r>
              <a:rPr lang="zh-TW" altLang="en-US" sz="2400" dirty="0">
                <a:solidFill>
                  <a:srgbClr val="0070C0"/>
                </a:solidFill>
              </a:rPr>
              <a:t>手腕</a:t>
            </a:r>
            <a:r>
              <a:rPr lang="en-US" altLang="zh-TW" sz="2400" dirty="0">
                <a:solidFill>
                  <a:srgbClr val="0070C0"/>
                </a:solidFill>
              </a:rPr>
              <a:t>) </a:t>
            </a:r>
            <a:r>
              <a:rPr lang="zh-TW" altLang="en-US" sz="2400" dirty="0">
                <a:solidFill>
                  <a:srgbClr val="0070C0"/>
                </a:solidFill>
              </a:rPr>
              <a:t>勿忘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</a:rPr>
              <a:t>用水沖洗乾淨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</a:rPr>
              <a:t>用抹手紙抹乾雙手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</a:rPr>
              <a:t>再用抹手紙關上水龍頭</a:t>
            </a:r>
          </a:p>
        </p:txBody>
      </p:sp>
    </p:spTree>
    <p:extLst>
      <p:ext uri="{BB962C8B-B14F-4D97-AF65-F5344CB8AC3E}">
        <p14:creationId xmlns:p14="http://schemas.microsoft.com/office/powerpoint/2010/main" val="405326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正確的配帶及使用口罩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79" y="1433836"/>
            <a:ext cx="3923903" cy="3881437"/>
          </a:xfrm>
          <a:prstGeom prst="roundRect">
            <a:avLst>
              <a:gd name="adj" fmla="val 74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677334" y="1851061"/>
            <a:ext cx="41286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當你脫下口罩時一定要多加注意，正確方法是勿觸摸口罩的外面，因為表面已有很多細菌病毒，應是只接觸橡筋位，將口罩脫下後，由內向外反，手避免觸碰口罩外部，將它摺疊好再丟棄，再立即洗手。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541038"/>
            <a:ext cx="2718223" cy="2718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6669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注意是否出現新冠肺炎的症狀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新冠肺炎典型症狀</a:t>
            </a:r>
            <a:endParaRPr lang="en-US" altLang="zh-TW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NO.1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發燒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(87.9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％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)</a:t>
            </a: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NO.2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乾咳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(67.7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％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NO.3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倦怠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(38.1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％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NO.4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有痰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(33.4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％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NO.5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呼吸急促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(18.6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％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404" y="1930400"/>
            <a:ext cx="5529504" cy="41471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961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保持社交距離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584" y="-16960"/>
            <a:ext cx="4627418" cy="41338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64" y="4033738"/>
            <a:ext cx="2612732" cy="2612732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240" y="4128562"/>
            <a:ext cx="2656934" cy="2549329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sp>
        <p:nvSpPr>
          <p:cNvPr id="10" name="矩形 9"/>
          <p:cNvSpPr/>
          <p:nvPr/>
        </p:nvSpPr>
        <p:spPr>
          <a:xfrm>
            <a:off x="935798" y="2245434"/>
            <a:ext cx="30796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</a:rPr>
              <a:t>室內應保持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1.5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</a:rPr>
              <a:t>公尺、室外保持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</a:rPr>
              <a:t>公尺之距離，若雙方正確佩戴口罩，則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</a:rPr>
              <a:t>可避免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</a:rPr>
              <a:t>社交距離，但處於擁擠、密閉之場所仍應佩戴口罩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7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多面向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2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4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3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5.xml><?xml version="1.0" encoding="utf-8"?>
<a:theme xmlns:a="http://schemas.openxmlformats.org/drawingml/2006/main" name="1_多面向">
  <a:themeElements>
    <a:clrScheme name="紅紫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220</Words>
  <Application>Microsoft Office PowerPoint</Application>
  <PresentationFormat>寬螢幕</PresentationFormat>
  <Paragraphs>20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5</vt:i4>
      </vt:variant>
    </vt:vector>
  </HeadingPairs>
  <TitlesOfParts>
    <vt:vector size="15" baseType="lpstr">
      <vt:lpstr>微軟正黑體</vt:lpstr>
      <vt:lpstr>PMingLiU</vt:lpstr>
      <vt:lpstr>Arial</vt:lpstr>
      <vt:lpstr>Trebuchet MS</vt:lpstr>
      <vt:lpstr>Wingdings 3</vt:lpstr>
      <vt:lpstr>多面向</vt:lpstr>
      <vt:lpstr>2_多面向</vt:lpstr>
      <vt:lpstr>4_多面向</vt:lpstr>
      <vt:lpstr>3_多面向</vt:lpstr>
      <vt:lpstr>1_多面向</vt:lpstr>
      <vt:lpstr>如何做好新冠肺炎的防護？</vt:lpstr>
      <vt:lpstr>1.勤洗手</vt:lpstr>
      <vt:lpstr>2.正確的配帶及使用口罩</vt:lpstr>
      <vt:lpstr>3.注意是否出現新冠肺炎的症狀 </vt:lpstr>
      <vt:lpstr>4.保持社交距離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stu</dc:creator>
  <cp:lastModifiedBy>stu</cp:lastModifiedBy>
  <cp:revision>17</cp:revision>
  <dcterms:created xsi:type="dcterms:W3CDTF">2020-04-23T01:33:07Z</dcterms:created>
  <dcterms:modified xsi:type="dcterms:W3CDTF">2020-05-21T02:04:03Z</dcterms:modified>
</cp:coreProperties>
</file>